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FB25E-8D29-4008-892F-7B7C3FD0644C}" type="datetimeFigureOut">
              <a:rPr lang="ko-KR" altLang="en-US" smtClean="0"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02A66-1644-419E-B726-CF794C8621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120601-조립판 거치대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04664"/>
            <a:ext cx="4629150" cy="61722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619672" y="404664"/>
            <a:ext cx="4032448" cy="15841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화살표 연결선 6"/>
          <p:cNvCxnSpPr>
            <a:stCxn id="5" idx="3"/>
          </p:cNvCxnSpPr>
          <p:nvPr/>
        </p:nvCxnSpPr>
        <p:spPr>
          <a:xfrm>
            <a:off x="5652120" y="1196752"/>
            <a:ext cx="72008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1630" y="29249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조립판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걸이대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1619672" y="2132856"/>
            <a:ext cx="4032448" cy="2304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5652120" y="3097345"/>
            <a:ext cx="72008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21630" y="101886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테이프 </a:t>
            </a:r>
            <a:r>
              <a:rPr lang="ko-KR" altLang="en-US" dirty="0" err="1" smtClean="0"/>
              <a:t>커팅기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화면 슬라이드 쇼(4:3)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</cp:revision>
  <dcterms:created xsi:type="dcterms:W3CDTF">2012-06-04T02:35:09Z</dcterms:created>
  <dcterms:modified xsi:type="dcterms:W3CDTF">2012-06-04T02:43:04Z</dcterms:modified>
</cp:coreProperties>
</file>